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997325" cy="5545138"/>
  <p:notesSz cx="6858000" cy="9144000"/>
  <p:defaultTextStyle>
    <a:defPPr>
      <a:defRPr lang="ru-RU"/>
    </a:defPPr>
    <a:lvl1pPr marL="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72628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4525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17885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090513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363142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63577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908399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18102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85"/>
    <a:srgbClr val="19CEFF"/>
    <a:srgbClr val="521A0A"/>
    <a:srgbClr val="850075"/>
    <a:srgbClr val="EE9EFF"/>
    <a:srgbClr val="FED40C"/>
    <a:srgbClr val="FFAA01"/>
    <a:srgbClr val="52142A"/>
    <a:srgbClr val="EA2061"/>
    <a:srgbClr val="E21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2568" y="-90"/>
      </p:cViewPr>
      <p:guideLst>
        <p:guide orient="horz" pos="1747"/>
        <p:guide pos="12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9800" y="1722587"/>
            <a:ext cx="3397726" cy="118861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9599" y="3142245"/>
            <a:ext cx="2798128" cy="14170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2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45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17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9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63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35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08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81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267208" y="179704"/>
            <a:ext cx="392793" cy="382511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7441" y="179704"/>
            <a:ext cx="1113144" cy="382511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761" y="3563265"/>
            <a:ext cx="3397726" cy="110132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5761" y="2350266"/>
            <a:ext cx="3397726" cy="1212999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26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4525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178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905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6314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63577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90839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18102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7441" y="1046132"/>
            <a:ext cx="752969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07032" y="1046132"/>
            <a:ext cx="752968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41239"/>
            <a:ext cx="1766179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9866" y="1758527"/>
            <a:ext cx="1766179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030586" y="1241239"/>
            <a:ext cx="1766873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30586" y="1758527"/>
            <a:ext cx="1766873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7" y="220779"/>
            <a:ext cx="1315092" cy="93959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843" y="220779"/>
            <a:ext cx="2234616" cy="4732622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867" y="1160372"/>
            <a:ext cx="1315092" cy="3793029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504" y="3881597"/>
            <a:ext cx="2398395" cy="45824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83504" y="495468"/>
            <a:ext cx="2398395" cy="3327083"/>
          </a:xfrm>
        </p:spPr>
        <p:txBody>
          <a:bodyPr/>
          <a:lstStyle>
            <a:lvl1pPr marL="0" indent="0">
              <a:buNone/>
              <a:defRPr sz="1900"/>
            </a:lvl1pPr>
            <a:lvl2pPr marL="272628" indent="0">
              <a:buNone/>
              <a:defRPr sz="1700"/>
            </a:lvl2pPr>
            <a:lvl3pPr marL="545257" indent="0">
              <a:buNone/>
              <a:defRPr sz="1400"/>
            </a:lvl3pPr>
            <a:lvl4pPr marL="817885" indent="0">
              <a:buNone/>
              <a:defRPr sz="1200"/>
            </a:lvl4pPr>
            <a:lvl5pPr marL="1090513" indent="0">
              <a:buNone/>
              <a:defRPr sz="1200"/>
            </a:lvl5pPr>
            <a:lvl6pPr marL="1363142" indent="0">
              <a:buNone/>
              <a:defRPr sz="1200"/>
            </a:lvl6pPr>
            <a:lvl7pPr marL="1635770" indent="0">
              <a:buNone/>
              <a:defRPr sz="1200"/>
            </a:lvl7pPr>
            <a:lvl8pPr marL="1908399" indent="0">
              <a:buNone/>
              <a:defRPr sz="1200"/>
            </a:lvl8pPr>
            <a:lvl9pPr marL="2181027" indent="0">
              <a:buNone/>
              <a:defRPr sz="1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83504" y="4339841"/>
            <a:ext cx="2398395" cy="650783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  <a:prstGeom prst="rect">
            <a:avLst/>
          </a:prstGeom>
        </p:spPr>
        <p:txBody>
          <a:bodyPr vert="horz" lIns="54526" tIns="27263" rIns="54526" bIns="272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93866"/>
            <a:ext cx="3597593" cy="3659535"/>
          </a:xfrm>
          <a:prstGeom prst="rect">
            <a:avLst/>
          </a:prstGeom>
        </p:spPr>
        <p:txBody>
          <a:bodyPr vert="horz" lIns="54526" tIns="27263" rIns="54526" bIns="272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99866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365753" y="5139522"/>
            <a:ext cx="1265820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864750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5257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471" indent="-204471" algn="l" defTabSz="54525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43021" indent="-170393" algn="l" defTabSz="54525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157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54199" indent="-136314" algn="l" defTabSz="545257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26828" indent="-136314" algn="l" defTabSz="545257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99456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72084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44713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1734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628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4525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17885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90513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63142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3577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08399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102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4860801"/>
            <a:ext cx="3997324" cy="684337"/>
          </a:xfrm>
          <a:prstGeom prst="rect">
            <a:avLst/>
          </a:prstGeom>
          <a:solidFill>
            <a:srgbClr val="003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-8390" y="-1068"/>
            <a:ext cx="3997325" cy="4861870"/>
          </a:xfrm>
          <a:prstGeom prst="rect">
            <a:avLst/>
          </a:prstGeom>
          <a:solidFill>
            <a:srgbClr val="19C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94029" y="327330"/>
            <a:ext cx="3409267" cy="129311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82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5400" b="1" dirty="0" smtClean="0">
                <a:solidFill>
                  <a:schemeClr val="bg1"/>
                </a:solidFill>
              </a:rPr>
              <a:t>ВАМ</a:t>
            </a:r>
          </a:p>
          <a:p>
            <a:pPr algn="ctr">
              <a:lnSpc>
                <a:spcPct val="70000"/>
              </a:lnSpc>
            </a:pPr>
            <a:r>
              <a:rPr lang="ru-RU" sz="5400" b="1" dirty="0" smtClean="0">
                <a:solidFill>
                  <a:schemeClr val="bg1"/>
                </a:solidFill>
              </a:rPr>
              <a:t>ПОДАРОК!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32417" y="4926223"/>
            <a:ext cx="13871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ТЦ «….», 2 этаж</a:t>
            </a:r>
            <a:endParaRPr lang="ru-RU" sz="1400" b="1" dirty="0">
              <a:solidFill>
                <a:srgbClr val="FFE500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97491" y="3924697"/>
            <a:ext cx="3236046" cy="7920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474612" y="3957158"/>
            <a:ext cx="2377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3285"/>
                </a:solidFill>
              </a:rPr>
              <a:t>Предложение действует до:</a:t>
            </a:r>
            <a:endParaRPr lang="ru-RU" sz="1400" b="1" dirty="0">
              <a:solidFill>
                <a:srgbClr val="003285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2614" y="3204617"/>
            <a:ext cx="27769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>
                <a:solidFill>
                  <a:srgbClr val="521A0A"/>
                </a:solidFill>
              </a:rPr>
              <a:t>500 рублей в подарок при </a:t>
            </a:r>
            <a:r>
              <a:rPr lang="ru-RU" sz="1400" b="1" dirty="0" smtClean="0">
                <a:solidFill>
                  <a:srgbClr val="521A0A"/>
                </a:solidFill>
              </a:rPr>
              <a:t>любой</a:t>
            </a:r>
            <a:br>
              <a:rPr lang="ru-RU" sz="1400" b="1" dirty="0" smtClean="0">
                <a:solidFill>
                  <a:srgbClr val="521A0A"/>
                </a:solidFill>
              </a:rPr>
            </a:br>
            <a:r>
              <a:rPr lang="ru-RU" sz="1400" b="1" dirty="0" smtClean="0">
                <a:solidFill>
                  <a:srgbClr val="521A0A"/>
                </a:solidFill>
              </a:rPr>
              <a:t>покупке </a:t>
            </a:r>
            <a:r>
              <a:rPr lang="ru-RU" sz="1400" b="1" dirty="0">
                <a:solidFill>
                  <a:srgbClr val="521A0A"/>
                </a:solidFill>
              </a:rPr>
              <a:t>на сумму от 1990 руб.</a:t>
            </a:r>
            <a:endParaRPr lang="ru-RU" sz="1400" b="1" dirty="0">
              <a:solidFill>
                <a:srgbClr val="521A0A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29" y="1692449"/>
            <a:ext cx="3392488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43" y="4887052"/>
            <a:ext cx="1545496" cy="34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-8390" y="-1068"/>
            <a:ext cx="3997325" cy="2769860"/>
          </a:xfrm>
          <a:prstGeom prst="rect">
            <a:avLst/>
          </a:prstGeom>
          <a:solidFill>
            <a:srgbClr val="19C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41994" y="180281"/>
            <a:ext cx="3111749" cy="80393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3200" b="1" dirty="0" smtClean="0">
                <a:solidFill>
                  <a:schemeClr val="bg1"/>
                </a:solidFill>
              </a:rPr>
              <a:t>5 причин купить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товар сегодня!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070" y="1044814"/>
            <a:ext cx="15103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Ваш товар </a:t>
            </a:r>
            <a:r>
              <a:rPr lang="ru-RU" b="1" i="1" dirty="0" smtClean="0"/>
              <a:t>от 990руб.</a:t>
            </a:r>
            <a:endParaRPr lang="ru-RU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869576" y="1306424"/>
            <a:ext cx="2358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Качество вашего товара</a:t>
            </a:r>
            <a:r>
              <a:rPr lang="ru-RU" b="1" i="1" dirty="0" smtClean="0"/>
              <a:t> из Италии</a:t>
            </a:r>
            <a:endParaRPr lang="ru-RU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861956" y="1623092"/>
            <a:ext cx="25010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Скидки и подарки </a:t>
            </a:r>
            <a:r>
              <a:rPr lang="ru-RU" dirty="0" smtClean="0"/>
              <a:t>всем покупателям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857070" y="1884702"/>
            <a:ext cx="23775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Подарочная упаковка — </a:t>
            </a:r>
            <a:r>
              <a:rPr lang="ru-RU" b="1" i="1" dirty="0" smtClean="0"/>
              <a:t>Бесплатно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8502" y="2289999"/>
            <a:ext cx="2804460" cy="338554"/>
          </a:xfrm>
          <a:prstGeom prst="roundRect">
            <a:avLst/>
          </a:prstGeom>
          <a:solidFill>
            <a:srgbClr val="003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-1" y="2768792"/>
            <a:ext cx="3997325" cy="2776346"/>
          </a:xfrm>
          <a:prstGeom prst="rect">
            <a:avLst/>
          </a:prstGeom>
          <a:solidFill>
            <a:srgbClr val="003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821342" y="2289999"/>
            <a:ext cx="24804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Только 4 часа </a:t>
            </a:r>
            <a:r>
              <a:rPr lang="ru-RU" sz="1600" b="1" i="1" dirty="0" smtClean="0">
                <a:solidFill>
                  <a:schemeClr val="bg1"/>
                </a:solidFill>
              </a:rPr>
              <a:t>-50% на все!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62" y="1044814"/>
            <a:ext cx="215587" cy="21558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62" y="1325155"/>
            <a:ext cx="224148" cy="224148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146" y="1883979"/>
            <a:ext cx="262333" cy="262333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62" y="1593395"/>
            <a:ext cx="248217" cy="248217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78" y="2270697"/>
            <a:ext cx="323401" cy="32340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50175" y="2772569"/>
            <a:ext cx="28296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ТЦ «……..»</a:t>
            </a:r>
            <a:endParaRPr lang="ru-RU" sz="28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1600" b="1" i="1" dirty="0" smtClean="0">
                <a:solidFill>
                  <a:schemeClr val="bg1"/>
                </a:solidFill>
              </a:rPr>
              <a:t>- 1 этаж, название магазина</a:t>
            </a:r>
            <a:endParaRPr lang="ru-RU" sz="1600" i="1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77" r="738" b="10763"/>
          <a:stretch/>
        </p:blipFill>
        <p:spPr bwMode="auto">
          <a:xfrm>
            <a:off x="716239" y="3591397"/>
            <a:ext cx="2511675" cy="922730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http://otvetim.com.ua/images/2008/megamoll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405" r="8524" b="-4837"/>
          <a:stretch/>
        </p:blipFill>
        <p:spPr bwMode="auto">
          <a:xfrm>
            <a:off x="716239" y="4644777"/>
            <a:ext cx="1138407" cy="648072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" t="9521" r="272" b="18500"/>
          <a:stretch/>
        </p:blipFill>
        <p:spPr bwMode="auto">
          <a:xfrm>
            <a:off x="1998661" y="4644777"/>
            <a:ext cx="1229253" cy="648072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56</Words>
  <Application>Microsoft Office PowerPoint</Application>
  <PresentationFormat>Произвольный</PresentationFormat>
  <Paragraphs>13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22</cp:revision>
  <dcterms:created xsi:type="dcterms:W3CDTF">2013-04-14T13:39:30Z</dcterms:created>
  <dcterms:modified xsi:type="dcterms:W3CDTF">2013-04-15T01:24:02Z</dcterms:modified>
</cp:coreProperties>
</file>